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70" r:id="rId5"/>
    <p:sldId id="271" r:id="rId6"/>
    <p:sldId id="274" r:id="rId7"/>
    <p:sldId id="275" r:id="rId8"/>
    <p:sldId id="278" r:id="rId9"/>
    <p:sldId id="279" r:id="rId10"/>
    <p:sldId id="282" r:id="rId11"/>
    <p:sldId id="283" r:id="rId12"/>
    <p:sldId id="286" r:id="rId13"/>
    <p:sldId id="287" r:id="rId14"/>
    <p:sldId id="290" r:id="rId15"/>
    <p:sldId id="291" r:id="rId16"/>
    <p:sldId id="293" r:id="rId17"/>
    <p:sldId id="29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61D8-C3F5-4AEF-9920-AB6C527A8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BFDFE-4283-4C17-803B-3A2969E2D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03FE-B6CE-4F0E-BDD7-EC5000F8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E619-258C-45BC-A0BE-51E2B097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3F6A3-701F-4443-B635-996368C6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9646-BC0A-43CD-B403-AF5127E8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F2CBA-A95B-4F65-95BE-3E63656B3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04ED2-5787-40B0-9DD9-56043F2E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82892-31CC-46AA-A692-02B1F011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08A21-5CB0-4D69-9105-E97CB345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7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1C02B-CFA8-4463-8495-088EC6866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BB92C-D638-4094-8D36-0F29FDE09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D8B7-9D7F-41A6-9251-58D5EBC1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414E-F0B8-4E1A-AB70-AB0320DD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51AD-6F7E-44C7-8D04-61B739B5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2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19CB-5D37-4ED8-BBE4-ACD28C81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2366-709D-439E-A6BF-718AFBC3C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67F0A-D262-43FC-905E-5DE67F7A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08DB2-997E-4CB6-9D71-11236BE2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EA0E-1965-462A-9451-6C16165E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0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AE8F-D3FC-421A-AA77-F8AD9DAB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63648-4A32-4271-8A74-8E46B382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D7DDE-DF97-4D83-9122-4B726F4F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C21BB-B2AF-45DF-820F-52CFFFA5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278EC-FFB6-4CE9-8BCE-4651F3E9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8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F162-A01A-46F6-B1D1-B60F11C1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F5996-E5CD-4737-82FB-4B62D97A7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7F740-CCF8-475D-BDA3-433EB1531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52884-8538-4229-A7BC-3F332EE8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DA0C2-515F-4F38-ADA8-6C725532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F7F2F-100A-4FE4-A4E7-A83CDD4B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3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EA56-08AF-41EC-83B2-9F34FE98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1E51D-AF3C-4FA2-A0E0-B666B7F76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7D8DC-BC9C-4612-9636-CA1352114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22114-0878-497A-A843-671717E14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74E71-691B-497B-BDF0-6D6D45506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AACF4D-67CF-4046-8482-53DF1EDA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51F91-419D-4D35-B4E9-8E417397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03B48-7A2B-49E4-A7CB-57129EA6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0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679E-35DD-4529-918E-F7B008EF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80A4A-BF9D-4519-BD6D-CE0D83CF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B8F89-590D-4A1C-A0E8-256D29B6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07749-F68C-47A9-889D-9C8CA2CF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D004E-C3B6-4A05-853E-381DF82E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0C50A-A162-4279-816A-45781205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32EAE-6D59-47AF-BC13-12D14CD9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5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68EF-92A1-4256-9EB3-CE4963FD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3AA22-1A2E-4F92-AAE8-B3CAEEC34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CCDD6-0278-4157-9776-07288DBFB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B6FBF-3A80-45D1-8BDD-8D85B80F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9B370-CB63-4578-8356-618B7B5F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CC029-BDD9-4413-9BFE-6AC18AC7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6F33-19D9-4F6D-B43E-08C79CAE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6FCC2-5815-4109-BE6F-19E45E226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58B7E-FC90-43D5-861A-6558473AF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2F0CF-F69E-4DB5-9A73-77679BAD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3C5B0-169F-4232-B07D-FF63C19A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495A7-D17B-4EAC-8E68-4CEB9F93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2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15D95-A617-4DB0-A68C-C8CF61CD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1AD89-5BA9-42D6-B5B1-4623B637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8CE9-EBD4-4791-99DA-8646AEEE4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B3EF-6BA3-499B-894E-7618CBA1B6F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AA4D-9141-4635-9873-8AB71AAE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9165-D751-4D2D-A306-699ADEEC2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8B3A-846F-459B-B903-8959BC64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2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21118A27-EF9C-44A9-9CE9-A3FF65A02F75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2B2E0F7E-32B0-4493-A9C0-28C49B3A4037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160BDC0-5B89-4EA6-9E94-B3A972F33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2CBA0634-AB83-40B2-A81E-772965C5849C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7D7FEF8C-5648-4ECD-A62F-777BCCCEA98A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10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09715343-242C-45FD-A5C7-C92C482D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5A2B7FA6-C74C-4428-89E9-28C29EFD7E56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F15C7AD9-81B2-4C0C-8EE4-53686166D5D3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11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4228A22-950E-4BDD-B297-286545579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3F797BDB-4AB8-40DA-AB54-86733231B34A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C8170E00-E636-449D-8DF2-8530AF67528D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12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DDB92A01-18B2-43B5-82C8-241732D02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C33CA02C-12D7-4B20-B517-144114605959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30BC3FE8-D2C6-4094-968B-C1E908B6E77D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13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2F596208-DF92-4E43-80E9-61316760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BEC9903E-4ED1-4DAF-B3D4-74B8581C96AB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312AA16C-91F1-4B37-85BF-965E5E950230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14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F88CC19B-E767-4F77-85EF-07C7CC0E0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4E89CD98-2E74-4D79-9A6A-66B600D59EC1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3642754B-89ED-408F-A77F-2CEABBF11FCF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15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65D453A7-E6A0-46CB-9D33-5C71D7480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5F3E6C17-7781-4DFF-A567-90E7C0B40C06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500DE709-B443-49DD-9E5E-8FB5985EB86F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16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942EC254-5A07-4927-BC5C-0486B4888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43ECBF2A-A845-48A0-845D-BBE267B149D2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CB6D4760-6866-4E24-A0CB-0E5B7FEF5BE0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17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BD78B9FD-A975-4017-8C71-027437E0D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80B1C687-3AF7-4122-8C63-80EBC1DB14BB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4CCAF1D0-82DE-411F-920E-7DE9B7170900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18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6E0031F4-74C4-451F-B4BE-747BD7AE7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C41DB73B-D650-4F7B-ADEC-EE957CAD7B16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E8A3ED65-E8AF-4AA1-B4D2-37A831188FC6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DA928F7-D00F-4277-86D1-623DAB6DB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372F7282-7E5F-487E-B98D-3F4E8D5FBAFF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931A0EC7-0486-4D6D-95AA-2B9B37A536F6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3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55BDCD9-9B6A-4E13-A489-A804D18EA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EF09F984-4833-487A-B414-AFFF170C4BD3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F6211140-490A-4C10-B750-C3AC2CD5CEE4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4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BEA4AA3-C4EE-4B3C-B805-EBC70D50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52AA9540-B854-4CC8-B620-1AB2AF01C945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C29F7912-FF5C-44A8-B3E2-236ED646622D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5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5CF5C2F6-7DE1-4969-B80F-565387D56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354D0A82-D9AE-47EF-A645-0C8A324D43AE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00C3AD83-2EA3-4491-BD57-A8D5050BFC51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6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FB5D9BEF-74B4-44E6-8DF0-0AFDFA160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40A21DD0-286D-4589-ABDD-51D3F89212EA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DE64AF2D-7FBA-4F3E-9ECA-47FD177564EF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7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1DE1DA27-D715-472E-959C-B88381556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6CAF36C7-E6A2-4798-8AC4-9185D4716F91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E172878A-9A28-4968-9725-BB08BE935AE7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8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154CEB56-CAAC-499F-A76D-58CF8CAD4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80A0642D-DAD3-4E27-8067-2BE186B1C84D}"/>
              </a:ext>
            </a:extLst>
          </p:cNvPr>
          <p:cNvSpPr txBox="1">
            <a:spLocks/>
          </p:cNvSpPr>
          <p:nvPr/>
        </p:nvSpPr>
        <p:spPr bwMode="auto">
          <a:xfrm>
            <a:off x="4368800" y="4250495"/>
            <a:ext cx="142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0480" rIns="30480" anchor="ctr">
            <a:spAutoFit/>
          </a:bodyPr>
          <a:lstStyle/>
          <a:p>
            <a:pPr algn="r">
              <a:lnSpc>
                <a:spcPct val="100000"/>
              </a:lnSpc>
            </a:pPr>
            <a:fld id="{1C62681B-CF5E-4D4D-8782-4FB5C7392F61}" type="slidenum">
              <a:rPr lang="en-US" altLang="en-US" sz="8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9</a:t>
            </a:fld>
            <a:endParaRPr lang="en-US" altLang="en-US" sz="800">
              <a:solidFill>
                <a:srgbClr val="8B8B8B"/>
              </a:solidFill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9532691F-2310-4876-AF07-F95C4CDF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Houser</dc:creator>
  <cp:lastModifiedBy>Kristen Houser</cp:lastModifiedBy>
  <cp:revision>1</cp:revision>
  <dcterms:created xsi:type="dcterms:W3CDTF">2020-04-01T20:13:37Z</dcterms:created>
  <dcterms:modified xsi:type="dcterms:W3CDTF">2020-04-01T20:14:57Z</dcterms:modified>
</cp:coreProperties>
</file>