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70" r:id="rId5"/>
    <p:sldId id="271" r:id="rId6"/>
    <p:sldId id="274" r:id="rId7"/>
    <p:sldId id="275" r:id="rId8"/>
    <p:sldId id="278" r:id="rId9"/>
    <p:sldId id="279" r:id="rId10"/>
    <p:sldId id="282" r:id="rId11"/>
    <p:sldId id="283" r:id="rId12"/>
    <p:sldId id="286" r:id="rId13"/>
    <p:sldId id="287" r:id="rId14"/>
    <p:sldId id="290" r:id="rId15"/>
    <p:sldId id="291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0D03-3700-4DE1-B349-548614B41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8FD6C-6E74-4FC1-8933-46DC096A7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BFD7F-E136-417F-B9D9-E4514B60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8570C-D100-43C2-B327-ACAC404A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152DA-2667-4C6A-A18D-0833AF5B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426C-8EB5-4DB6-96F4-24F76728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1EDCC-9C2C-4BD7-979D-EA3328E8D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DC389-A5C0-4A7B-AAB5-CA4FF86D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BED0-DC60-49DE-B81A-8E8A8264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0C6C-F6AC-457D-A38A-F94FCA40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36CFD-6B14-4E4F-BE74-D56382745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9F8F9-39E3-485E-8987-C42C08E0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A9E5-AB3A-487A-A3FD-B288789C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AA37-FEC8-4137-96D7-9F84FC8C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9280-8940-4BAA-A096-B6EE06E7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8890-6A05-41E1-9346-2752B273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CC7D-EB3E-440A-9CC3-9FCEFDF4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13D9A-CEEE-43DC-A921-D2B2AEB1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8A53-7913-46F2-B41B-E86FD1FE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66FDE-F7AA-4491-8D14-9328E52B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544-2E9C-40EE-B296-F6A1B3AD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31F6A-DF7B-43A5-A3F1-F7F812F6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915D-75C5-4399-BD33-5C18E36B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23E20-E726-4A93-8377-61A93C58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3A690-EFC9-417D-B4B8-6FFC5B77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F40B-D407-4615-9FA5-9D20B510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4D7A-2B63-4548-95DF-A33500488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2E75-BFFA-4C48-9A70-6484BF6D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D99FF-6C00-4B62-AD45-5983ECF2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E89B-318B-42F8-AB88-2A720A79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0A711-2936-4DD5-BC97-53EDC1DE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FE67-3B5B-4546-B79E-8BF06DB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DC872-0714-46B1-BD62-108C9AEA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3BC39-4817-4552-B8D5-B9E228F7F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8CAAB-E1FA-4E5D-BE5A-355B2C071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4257B-72AF-4781-B6B6-9184A67E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E8483-D045-4FF3-82AF-183D5203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389A5-7C94-4F18-9BF0-6CF1E3C8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8B8F8-20AC-44F7-AB54-DB79870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A65C-D7CF-47C9-B478-C8D6D4E8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FA415-2FB6-4607-9234-FD3FC349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38BAA-D261-4985-98CE-EAAE112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90775-D616-465B-9086-F516A6B1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8E22C-F7B8-4A3E-A4D8-CB27B246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1A210-91F7-452C-B2BC-027DAB0D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20063-6546-4E43-A985-ED758907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F450-E8CD-4082-94F7-F9184DD4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CF2C-49FE-4AE9-8256-499E906A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BFACE-1DD2-49EC-96F7-CFFAA8A29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921E8-5371-4F6A-8FFB-9C3C2F5C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7E119-00F8-4D7D-9779-1111A0F7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491B4-856A-49F0-B612-9257C50B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E5E6-1D1D-4B36-ADBA-23457A9C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91BFB-1B0E-4DA4-9A18-5F26C4B39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E3019-5B52-4C4C-B636-CBD43ED27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B8A7E-9C5E-44E9-948F-E4539AB9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0843F-BD18-44B2-958F-C71C506D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D6BC8-3C9E-4710-8A12-DC920F32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38241-A12A-4A33-97D6-B6A6D89D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BD7BF-4782-43E1-8328-4F8836E7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7504C-6050-4F7C-A633-DAFFC52E3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475B-3C91-4605-B44F-66320F749B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70990-6754-467D-973F-231F697EB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05C33-3F0F-4B61-99E2-75C1CF5C8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0F87-EEB5-4810-9FE1-41328139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36D2E083-0384-4381-90D6-CF1EBF91BD8B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2175947-09DB-4874-8993-3ACBABBB8EA2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E354DB8-CCEE-46D2-AB37-77DD9D8A9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F03FA74B-23E4-4702-A838-2DE3E49D0435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748CFC62-71C9-483E-AAA8-AE855E531A8B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10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7A49C08-C376-4D4B-9894-DB653EDC9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784E82D0-7127-4358-BB2A-50A1925054B8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5B6CABB9-BE76-4D47-A3E8-2BA927BC9A06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11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003ABE8-B941-49E6-8453-993AB4B8C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319039C6-92F3-4C6E-8DEC-90403B1895E9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3A8815DD-C70B-46FA-9ED1-27D14FAFBE00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12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18690B58-2A44-4688-BAD4-BCA7B59A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67FC12AE-99D1-42EA-AFF8-0C133BF3ECE9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E5DB4FB5-BD56-43D5-957A-414652A8B155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13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5E1B42E8-9A15-4A95-9498-A714A588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578627B3-2533-4AE5-892D-E0F54F0CF865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6F46F803-84F3-4859-9EF8-078425E30FB0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14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467CFA7D-84F3-46BA-8D7A-CD651FA80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AEB095E9-7FC0-4CE9-AC7F-D4D029E7C576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481CE88-C47D-49E8-9C76-5C77053FEAC1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15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9EF78285-C55D-4493-90FA-8FB74F6E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DF9444FF-FB6B-4FB3-89B0-EA3D32C1F8E3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47E9F2D8-DB47-41BC-B73E-9FFC1F0B0A51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16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EE8A209B-6D68-4D84-A32C-BBEE015F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0DDBD58B-1F06-4153-B650-C6B54A04D8A2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508441DD-4C3C-402A-B654-1D8006427D9D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17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F2ABD5C4-356C-4094-AFD0-8FA149A5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700E527D-DE37-426B-9EF7-2302F6DCD20D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1F7203E9-ED80-4DD8-A551-DBBF7584A784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18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C7EAF698-41CC-4E24-8916-3EBCDF38F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E37C776A-B2A6-492C-92FD-41093EB5099F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2F8A45E-568D-4648-8C42-62A26C0A0D98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0D18241-AD3C-4747-882B-6CE6CE63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44B5905-6099-4B99-BA85-D837D58066D0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F9AE8218-742F-4C1D-9263-0B8BDED72640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9FAB310-910A-4786-8FFB-487BE793B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4FD3FAEA-1F72-4E03-85FC-79B4B99DA3C8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81EC9412-01B8-4BB7-BE52-7F8C01D71EA7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4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E20E83A-393E-4D82-8A3D-F8C3CE65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0532D7DE-DE12-4E2B-8F86-21040541EFB9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FC89795B-9FD5-48D1-A369-06BE534F3872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3911DAA-565E-4E49-AD80-BD20DE8AC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6477ED87-641C-4281-B5B2-19AE5FA9127C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9DBD15E-3739-4C72-B54B-11FEDBDF647E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9D04735-79C9-44D8-9632-E8014243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757FCEBC-A759-49F0-952E-36FCD8C0ABB8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0F0C323E-30B1-4E04-9582-A9983229C4C7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7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D3CAB83-13FC-4842-8214-D5FE91ED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55AD1D7-29ED-4F14-A5F0-42BE4E33DEE9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8AF11202-1CF9-418E-987D-88CEDCEE0DD1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8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7C20146-C3E8-46FA-A582-80E8A1B06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87A22F55-D106-41E7-BA43-1A18F7086988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1634F5E0-2504-42C9-9341-CDAC88DDF994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9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DC007CAD-EC95-4504-9CBC-7A6CE5429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Houser</dc:creator>
  <cp:lastModifiedBy>Kristen Houser</cp:lastModifiedBy>
  <cp:revision>2</cp:revision>
  <dcterms:created xsi:type="dcterms:W3CDTF">2020-04-01T20:07:59Z</dcterms:created>
  <dcterms:modified xsi:type="dcterms:W3CDTF">2020-04-01T20:15:58Z</dcterms:modified>
</cp:coreProperties>
</file>